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8" r:id="rId15"/>
    <p:sldId id="306" r:id="rId16"/>
    <p:sldId id="307" r:id="rId17"/>
    <p:sldId id="289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1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5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0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2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3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2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0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9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1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10AA-F949-4D89-ACD0-37F27EE22C08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7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vvI_NUXK00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i.flutter.dev/flutter/dart-ui/Paint-clas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coflutter.com/flutter-how-to-show-dialog/" TargetMode="External"/><Relationship Id="rId3" Type="http://schemas.openxmlformats.org/officeDocument/2006/relationships/hyperlink" Target="https://api.flutter.dev/flutter/material/BottomNavigationBar-class.html" TargetMode="External"/><Relationship Id="rId7" Type="http://schemas.openxmlformats.org/officeDocument/2006/relationships/hyperlink" Target="https://www.appsdeveloperblog.com/alert-dialog-with-a-text-field-in-flutter/" TargetMode="External"/><Relationship Id="rId12" Type="http://schemas.openxmlformats.org/officeDocument/2006/relationships/hyperlink" Target="https://youtu.be/kp14Y4uHpHs" TargetMode="External"/><Relationship Id="rId2" Type="http://schemas.openxmlformats.org/officeDocument/2006/relationships/hyperlink" Target="https://flutter.dev/docs/codelab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i.flutter.dev/flutter/material/AlertDialog-class.html" TargetMode="External"/><Relationship Id="rId11" Type="http://schemas.openxmlformats.org/officeDocument/2006/relationships/hyperlink" Target="https://medium.com/flutter-community/drawing-in-flutter-using-custompainter-307a9f1c21f8" TargetMode="External"/><Relationship Id="rId5" Type="http://schemas.openxmlformats.org/officeDocument/2006/relationships/hyperlink" Target="https://flutter.dev/docs/cookbook/lists/long-lists" TargetMode="External"/><Relationship Id="rId10" Type="http://schemas.openxmlformats.org/officeDocument/2006/relationships/hyperlink" Target="https://api.flutter.dev/flutter/widgets/CustomPaint-class.html" TargetMode="External"/><Relationship Id="rId4" Type="http://schemas.openxmlformats.org/officeDocument/2006/relationships/hyperlink" Target="https://willowtreeapps.com/ideas/how-to-use-flutter-to-build-an-app-with-bottom-navigation" TargetMode="External"/><Relationship Id="rId9" Type="http://schemas.openxmlformats.org/officeDocument/2006/relationships/hyperlink" Target="https://www.kindacode.com/article/flutter-get-the-position-of-a-tap-x-y-coordinates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hVXkCFPmK4" TargetMode="External"/><Relationship Id="rId2" Type="http://schemas.openxmlformats.org/officeDocument/2006/relationships/hyperlink" Target="https://api.flutter.dev/flutter/widgets/GestureDetector-clas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p14Y4uHpH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  <a:p>
            <a:r>
              <a:rPr lang="en-US" dirty="0"/>
              <a:t>Drawing, plus more.</a:t>
            </a:r>
          </a:p>
        </p:txBody>
      </p:sp>
    </p:spTree>
    <p:extLst>
      <p:ext uri="{BB962C8B-B14F-4D97-AF65-F5344CB8AC3E}">
        <p14:creationId xmlns:p14="http://schemas.microsoft.com/office/powerpoint/2010/main" val="3222980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CustomPainter</a:t>
            </a:r>
            <a:r>
              <a:rPr lang="en-US" dirty="0"/>
              <a:t>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We need to extend the </a:t>
            </a:r>
            <a:r>
              <a:rPr lang="en-US" dirty="0" err="1"/>
              <a:t>CustomPainter</a:t>
            </a:r>
            <a:r>
              <a:rPr lang="en-US" dirty="0"/>
              <a:t> for our </a:t>
            </a:r>
            <a:r>
              <a:rPr lang="en-US" dirty="0" err="1"/>
              <a:t>DrawingPainter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DrawingPainter</a:t>
            </a:r>
            <a:r>
              <a:rPr lang="en-US" dirty="0"/>
              <a:t> extends </a:t>
            </a:r>
            <a:r>
              <a:rPr lang="en-US" dirty="0" err="1"/>
              <a:t>CustomPainter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DrawingPainter</a:t>
            </a:r>
            <a:r>
              <a:rPr lang="en-US" dirty="0"/>
              <a:t>({required </a:t>
            </a:r>
            <a:r>
              <a:rPr lang="en-US" dirty="0" err="1"/>
              <a:t>this.pointsList</a:t>
            </a:r>
            <a:r>
              <a:rPr lang="en-US" dirty="0"/>
              <a:t>});  //parameter we need.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void paint(Canvas </a:t>
            </a:r>
            <a:r>
              <a:rPr lang="en-US" dirty="0" err="1"/>
              <a:t>canvas</a:t>
            </a:r>
            <a:r>
              <a:rPr lang="en-US" dirty="0"/>
              <a:t>, Size size) {</a:t>
            </a:r>
          </a:p>
          <a:p>
            <a:pPr marL="0" indent="0">
              <a:buNone/>
            </a:pPr>
            <a:r>
              <a:rPr lang="en-US" dirty="0"/>
              <a:t>  //called when drawing the widget.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bool </a:t>
            </a:r>
            <a:r>
              <a:rPr lang="en-US" dirty="0" err="1"/>
              <a:t>shouldRepaint</a:t>
            </a:r>
            <a:r>
              <a:rPr lang="en-US" dirty="0"/>
              <a:t>(covariant </a:t>
            </a:r>
            <a:r>
              <a:rPr lang="en-US" dirty="0" err="1"/>
              <a:t>CustomPainter</a:t>
            </a:r>
            <a:r>
              <a:rPr lang="en-US" dirty="0"/>
              <a:t> </a:t>
            </a:r>
            <a:r>
              <a:rPr lang="en-US" dirty="0" err="1"/>
              <a:t>oldDelegate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//should repaint</a:t>
            </a:r>
          </a:p>
          <a:p>
            <a:pPr marL="0" indent="0">
              <a:buNone/>
            </a:pPr>
            <a:r>
              <a:rPr lang="en-US" dirty="0"/>
              <a:t>  return true;  //in my code, I just return true.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8332" y="6311900"/>
            <a:ext cx="1014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https://youtu.be/vvI_NUXK00s</a:t>
            </a:r>
            <a:r>
              <a:rPr lang="en-US" dirty="0"/>
              <a:t> Advanced UI with </a:t>
            </a:r>
            <a:r>
              <a:rPr lang="en-US" dirty="0" err="1"/>
              <a:t>CustomPainter</a:t>
            </a:r>
            <a:r>
              <a:rPr lang="en-US" dirty="0"/>
              <a:t>  (also talked about </a:t>
            </a:r>
            <a:r>
              <a:rPr lang="en-US" dirty="0" err="1"/>
              <a:t>mlkit</a:t>
            </a:r>
            <a:r>
              <a:rPr lang="en-US" dirty="0"/>
              <a:t> face recognition).</a:t>
            </a:r>
          </a:p>
        </p:txBody>
      </p:sp>
    </p:spTree>
    <p:extLst>
      <p:ext uri="{BB962C8B-B14F-4D97-AF65-F5344CB8AC3E}">
        <p14:creationId xmlns:p14="http://schemas.microsoft.com/office/powerpoint/2010/main" val="916063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Canvas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canvas object is very similar to android's canvas object</a:t>
            </a:r>
          </a:p>
          <a:p>
            <a:r>
              <a:rPr lang="en-US" dirty="0" err="1"/>
              <a:t>drawArc</a:t>
            </a:r>
            <a:r>
              <a:rPr lang="en-US" dirty="0"/>
              <a:t>, </a:t>
            </a:r>
            <a:r>
              <a:rPr lang="en-US" dirty="0" err="1"/>
              <a:t>drawCircle</a:t>
            </a:r>
            <a:r>
              <a:rPr lang="en-US" dirty="0"/>
              <a:t>, </a:t>
            </a:r>
            <a:r>
              <a:rPr lang="en-US" dirty="0" err="1"/>
              <a:t>drawColor</a:t>
            </a:r>
            <a:r>
              <a:rPr lang="en-US" dirty="0"/>
              <a:t>, </a:t>
            </a:r>
            <a:r>
              <a:rPr lang="en-US" dirty="0" err="1"/>
              <a:t>DrawDRRect</a:t>
            </a:r>
            <a:r>
              <a:rPr lang="en-US" dirty="0"/>
              <a:t>, </a:t>
            </a:r>
            <a:r>
              <a:rPr lang="en-US" dirty="0" err="1"/>
              <a:t>drawImage</a:t>
            </a:r>
            <a:r>
              <a:rPr lang="en-US" dirty="0"/>
              <a:t>, </a:t>
            </a:r>
            <a:r>
              <a:rPr lang="en-US" dirty="0" err="1"/>
              <a:t>drawLine</a:t>
            </a:r>
            <a:r>
              <a:rPr lang="en-US" dirty="0"/>
              <a:t>, </a:t>
            </a:r>
            <a:r>
              <a:rPr lang="en-US" dirty="0" err="1"/>
              <a:t>drawOval</a:t>
            </a:r>
            <a:r>
              <a:rPr lang="en-US" dirty="0"/>
              <a:t>, </a:t>
            </a:r>
            <a:r>
              <a:rPr lang="en-US" dirty="0" err="1"/>
              <a:t>DrawPaint</a:t>
            </a:r>
            <a:r>
              <a:rPr lang="en-US" dirty="0"/>
              <a:t>, </a:t>
            </a:r>
            <a:r>
              <a:rPr lang="en-US" dirty="0" err="1"/>
              <a:t>drawParagraph</a:t>
            </a:r>
            <a:r>
              <a:rPr lang="en-US" dirty="0"/>
              <a:t>, </a:t>
            </a:r>
            <a:r>
              <a:rPr lang="en-US" dirty="0" err="1"/>
              <a:t>drawPath</a:t>
            </a:r>
            <a:r>
              <a:rPr lang="en-US" dirty="0"/>
              <a:t>, </a:t>
            </a:r>
            <a:r>
              <a:rPr lang="en-US" dirty="0" err="1"/>
              <a:t>drawPicture</a:t>
            </a:r>
            <a:r>
              <a:rPr lang="en-US" dirty="0"/>
              <a:t>, </a:t>
            </a:r>
            <a:r>
              <a:rPr lang="en-US" dirty="0" err="1"/>
              <a:t>drawPoints</a:t>
            </a:r>
            <a:r>
              <a:rPr lang="en-US" dirty="0"/>
              <a:t>, </a:t>
            </a:r>
            <a:r>
              <a:rPr lang="en-US" dirty="0" err="1"/>
              <a:t>drawVertices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each one takes the required parameters and a paint object.</a:t>
            </a:r>
          </a:p>
          <a:p>
            <a:endParaRPr lang="en-US" dirty="0"/>
          </a:p>
          <a:p>
            <a:r>
              <a:rPr lang="en-US" dirty="0"/>
              <a:t>we will use </a:t>
            </a:r>
            <a:r>
              <a:rPr lang="en-US" dirty="0" err="1"/>
              <a:t>drawLine</a:t>
            </a:r>
            <a:r>
              <a:rPr lang="en-US" dirty="0"/>
              <a:t> and </a:t>
            </a:r>
            <a:r>
              <a:rPr lang="en-US" dirty="0" err="1"/>
              <a:t>drawPoints</a:t>
            </a:r>
            <a:r>
              <a:rPr lang="en-US" dirty="0"/>
              <a:t> for our code.</a:t>
            </a:r>
          </a:p>
        </p:txBody>
      </p:sp>
    </p:spTree>
    <p:extLst>
      <p:ext uri="{BB962C8B-B14F-4D97-AF65-F5344CB8AC3E}">
        <p14:creationId xmlns:p14="http://schemas.microsoft.com/office/powerpoint/2010/main" val="559447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Paint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Paint object as with android</a:t>
            </a:r>
          </a:p>
          <a:p>
            <a:pPr lvl="1"/>
            <a:r>
              <a:rPr lang="en-US" dirty="0"/>
              <a:t>color, which is the color to used to draw </a:t>
            </a:r>
          </a:p>
          <a:p>
            <a:pPr lvl="1"/>
            <a:r>
              <a:rPr lang="en-US" dirty="0" err="1"/>
              <a:t>isAntiAlias</a:t>
            </a:r>
            <a:r>
              <a:rPr lang="en-US" dirty="0"/>
              <a:t> bool, Whether to apply anti-aliasing to lines and images drawn on the canvas. </a:t>
            </a:r>
          </a:p>
          <a:p>
            <a:pPr lvl="1"/>
            <a:r>
              <a:rPr lang="en-US" dirty="0" err="1"/>
              <a:t>strokeCap</a:t>
            </a:r>
            <a:r>
              <a:rPr lang="en-US" dirty="0"/>
              <a:t>, The kind of finish to place on the end of lines drawn  </a:t>
            </a:r>
          </a:p>
          <a:p>
            <a:pPr lvl="2"/>
            <a:r>
              <a:rPr lang="en-US" dirty="0"/>
              <a:t>I chose round, since web didn't support a lot of them.</a:t>
            </a:r>
          </a:p>
          <a:p>
            <a:pPr lvl="1"/>
            <a:r>
              <a:rPr lang="en-US" dirty="0" err="1"/>
              <a:t>stokeWidth</a:t>
            </a:r>
            <a:r>
              <a:rPr lang="en-US" dirty="0"/>
              <a:t>, how wide in pixels.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There are more to paint object 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https://api.flutter.dev/flutter/dart-ui/Paint-class.html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46F00F-D0A8-2143-F10E-6F5E586A8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92" y="4207161"/>
            <a:ext cx="4201111" cy="895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19667E-958A-9E6C-2DB4-4119F35BC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7669" y="2336470"/>
            <a:ext cx="2896004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537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we can draw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paint method, we go through each set of points and draw them.</a:t>
            </a:r>
          </a:p>
          <a:p>
            <a:r>
              <a:rPr lang="en-US" dirty="0" err="1"/>
              <a:t>OnPanEnd</a:t>
            </a:r>
            <a:r>
              <a:rPr lang="en-US" dirty="0"/>
              <a:t> adds an offset position of -1,-1,  that way we just draw a point for when the lift their finger.  </a:t>
            </a:r>
          </a:p>
          <a:p>
            <a:r>
              <a:rPr lang="en-US" dirty="0"/>
              <a:t>and start again with the next one.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31523" y="4358396"/>
            <a:ext cx="8064230" cy="2031325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(Canvas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canvas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Size size)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canvas.drawLine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 if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41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A043-01AF-EF3E-0FEC-045BA996D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B773A-2B4D-4A1B-6AE1-387A73D0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001"/>
            <a:ext cx="10515600" cy="528025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android 15 and full screen. </a:t>
            </a:r>
          </a:p>
          <a:p>
            <a:pPr lvl="1"/>
            <a:r>
              <a:rPr lang="en-US" dirty="0"/>
              <a:t>starting in android 15, it does edge to edge by default, which will place things under the camera and below navigation button as well.</a:t>
            </a:r>
          </a:p>
          <a:p>
            <a:pPr lvl="1"/>
            <a:r>
              <a:rPr lang="en-US" dirty="0"/>
              <a:t>the dialogs were all showing up under navigation buttons on the test phone.</a:t>
            </a:r>
          </a:p>
          <a:p>
            <a:r>
              <a:rPr lang="en-US" dirty="0"/>
              <a:t>To fix this </a:t>
            </a:r>
          </a:p>
          <a:p>
            <a:pPr lvl="1"/>
            <a:r>
              <a:rPr lang="en-US" dirty="0"/>
              <a:t>go android directory -&gt; app -&gt; </a:t>
            </a:r>
            <a:r>
              <a:rPr lang="en-US" dirty="0" err="1"/>
              <a:t>src</a:t>
            </a:r>
            <a:r>
              <a:rPr lang="en-US" dirty="0"/>
              <a:t> -&gt; main -&gt; res -&gt; values  (and values-night)</a:t>
            </a:r>
          </a:p>
          <a:p>
            <a:pPr lvl="2"/>
            <a:r>
              <a:rPr lang="en-US" dirty="0"/>
              <a:t>in the style file</a:t>
            </a:r>
            <a:r>
              <a:rPr lang="en-US" sz="1600" dirty="0"/>
              <a:t>:  add  &lt;item name="</a:t>
            </a:r>
            <a:r>
              <a:rPr lang="en-US" sz="1600" dirty="0" err="1"/>
              <a:t>android:windowOptOutEdgeToEdgeEnforcement</a:t>
            </a:r>
            <a:r>
              <a:rPr lang="en-US" sz="1600" dirty="0"/>
              <a:t>"&gt; true&lt;/item&gt;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  <a:p>
            <a:r>
              <a:rPr lang="en-US" sz="2400" dirty="0"/>
              <a:t>Which does not work on android 16.</a:t>
            </a:r>
          </a:p>
          <a:p>
            <a:pPr lvl="1"/>
            <a:r>
              <a:rPr lang="en-US" sz="2000" dirty="0"/>
              <a:t>Wrap items that may overlap top or bottom, in </a:t>
            </a:r>
            <a:r>
              <a:rPr lang="en-US" sz="2000" dirty="0" err="1"/>
              <a:t>SafeArea</a:t>
            </a:r>
            <a:r>
              <a:rPr lang="en-US" sz="2000" dirty="0"/>
              <a:t>(child: your widget) and it will be moved correctly up/down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F07471-0D79-E357-3B5F-1EEF87C9B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98" y="3683555"/>
            <a:ext cx="8258909" cy="167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083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BottomNavagtionBar</a:t>
            </a:r>
            <a:r>
              <a:rPr lang="en-US" dirty="0"/>
              <a:t>, plus some dialog boxes</a:t>
            </a:r>
          </a:p>
        </p:txBody>
      </p:sp>
    </p:spTree>
    <p:extLst>
      <p:ext uri="{BB962C8B-B14F-4D97-AF65-F5344CB8AC3E}">
        <p14:creationId xmlns:p14="http://schemas.microsoft.com/office/powerpoint/2010/main" val="879325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demo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navigation bar is more complex then shown in the routes lecture, since we need include dialogs inside the bar itself.</a:t>
            </a:r>
          </a:p>
          <a:p>
            <a:endParaRPr lang="en-US" dirty="0"/>
          </a:p>
          <a:p>
            <a:r>
              <a:rPr lang="en-US" dirty="0"/>
              <a:t>It easier to explain the code while looking at the code and running the program at the same time</a:t>
            </a:r>
          </a:p>
          <a:p>
            <a:pPr lvl="1"/>
            <a:r>
              <a:rPr lang="en-US" dirty="0"/>
              <a:t>since in places is changing how the </a:t>
            </a:r>
            <a:r>
              <a:rPr lang="en-US" dirty="0" err="1"/>
              <a:t>bottomNavigationbar</a:t>
            </a:r>
            <a:r>
              <a:rPr lang="en-US" dirty="0"/>
              <a:t> works.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I had written this from scratch, it would be 3 separate dialogs that popped up over the canvas itself.  but this code is fancier.</a:t>
            </a:r>
          </a:p>
        </p:txBody>
      </p:sp>
    </p:spTree>
    <p:extLst>
      <p:ext uri="{BB962C8B-B14F-4D97-AF65-F5344CB8AC3E}">
        <p14:creationId xmlns:p14="http://schemas.microsoft.com/office/powerpoint/2010/main" val="563306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https://flutter.dev/docs/codelabs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https://api.flutter.dev/flutter/material/BottomNavigationBar-class.html</a:t>
            </a:r>
            <a:endParaRPr lang="en-US" dirty="0"/>
          </a:p>
          <a:p>
            <a:r>
              <a:rPr lang="en-US" dirty="0">
                <a:hlinkClick r:id="rId4"/>
              </a:rPr>
              <a:t>https://willowtreeapps.com/ideas/how-to-use-flutter-to-build-an-app-with-bottom-navigation</a:t>
            </a:r>
            <a:endParaRPr lang="en-US" dirty="0"/>
          </a:p>
          <a:p>
            <a:r>
              <a:rPr lang="en-US" dirty="0">
                <a:hlinkClick r:id="rId5"/>
              </a:rPr>
              <a:t>https://flutter.dev/docs/cookbook/lists/long-lists</a:t>
            </a:r>
            <a:endParaRPr lang="en-US" dirty="0"/>
          </a:p>
          <a:p>
            <a:r>
              <a:rPr lang="en-US" dirty="0">
                <a:hlinkClick r:id="rId6"/>
              </a:rPr>
              <a:t>https://api.flutter.dev/flutter/material/AlertDialog-class.html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https://www.appsdeveloperblog.com/alert-dialog-with-a-text-field-in-flutter/</a:t>
            </a:r>
            <a:r>
              <a:rPr lang="en-US" dirty="0"/>
              <a:t> </a:t>
            </a:r>
          </a:p>
          <a:p>
            <a:r>
              <a:rPr lang="en-US" dirty="0">
                <a:hlinkClick r:id="rId8"/>
              </a:rPr>
              <a:t>https://coflutter.com/flutter-how-to-show-dialog/</a:t>
            </a:r>
            <a:r>
              <a:rPr lang="en-US" dirty="0"/>
              <a:t> </a:t>
            </a:r>
          </a:p>
          <a:p>
            <a:r>
              <a:rPr lang="en-US" dirty="0">
                <a:hlinkClick r:id="rId9"/>
              </a:rPr>
              <a:t>https://www.kindacode.com/article/flutter-get-the-position-of-a-tap-x-y-coordinates/</a:t>
            </a:r>
            <a:r>
              <a:rPr lang="en-US" dirty="0"/>
              <a:t> </a:t>
            </a:r>
          </a:p>
          <a:p>
            <a:r>
              <a:rPr lang="en-US" dirty="0">
                <a:hlinkClick r:id="rId10"/>
              </a:rPr>
              <a:t>https://api.flutter.dev/flutter/widgets/CustomPaint-class.html</a:t>
            </a:r>
            <a:r>
              <a:rPr lang="en-US" dirty="0"/>
              <a:t> </a:t>
            </a:r>
          </a:p>
          <a:p>
            <a:r>
              <a:rPr lang="en-US" dirty="0">
                <a:hlinkClick r:id="rId11"/>
              </a:rPr>
              <a:t>https://medium.com/flutter-community/drawing-in-flutter-using-custompainter-307a9f1c21f8</a:t>
            </a:r>
            <a:r>
              <a:rPr lang="en-US" dirty="0"/>
              <a:t>  the code used, but badly out of date,  it's for flutter 1.0, and many things simply don't work anymore.  but it does give a good idea how to draw</a:t>
            </a:r>
          </a:p>
          <a:p>
            <a:r>
              <a:rPr lang="en-US" dirty="0">
                <a:hlinkClick r:id="rId12"/>
              </a:rPr>
              <a:t>https://youtu.be/kp14Y4uHpHs</a:t>
            </a:r>
            <a:r>
              <a:rPr lang="en-US" dirty="0"/>
              <a:t> </a:t>
            </a:r>
            <a:r>
              <a:rPr lang="en-US" dirty="0" err="1"/>
              <a:t>CustomPaint</a:t>
            </a:r>
            <a:r>
              <a:rPr lang="en-US" dirty="0"/>
              <a:t> (flutter widget of the week)</a:t>
            </a:r>
          </a:p>
        </p:txBody>
      </p:sp>
    </p:spTree>
    <p:extLst>
      <p:ext uri="{BB962C8B-B14F-4D97-AF65-F5344CB8AC3E}">
        <p14:creationId xmlns:p14="http://schemas.microsoft.com/office/powerpoint/2010/main" val="1267285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8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Demo example.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To get this to work we need</a:t>
            </a:r>
          </a:p>
          <a:p>
            <a:pPr lvl="1"/>
            <a:r>
              <a:rPr lang="en-US" dirty="0"/>
              <a:t>gesture detector for where the use touches</a:t>
            </a:r>
          </a:p>
          <a:p>
            <a:pPr lvl="1"/>
            <a:r>
              <a:rPr lang="en-US" dirty="0"/>
              <a:t>drawing, of course.</a:t>
            </a:r>
          </a:p>
          <a:p>
            <a:pPr lvl="2"/>
            <a:r>
              <a:rPr lang="en-US" dirty="0"/>
              <a:t>paint objects,  color, width, etc.</a:t>
            </a:r>
          </a:p>
          <a:p>
            <a:pPr lvl="1"/>
            <a:r>
              <a:rPr lang="en-US" dirty="0"/>
              <a:t>Also used</a:t>
            </a:r>
          </a:p>
          <a:p>
            <a:pPr lvl="2"/>
            <a:r>
              <a:rPr lang="en-US" dirty="0"/>
              <a:t>Bottom Navigation bar for the pictures</a:t>
            </a:r>
          </a:p>
          <a:p>
            <a:pPr lvl="2"/>
            <a:r>
              <a:rPr lang="en-US" dirty="0"/>
              <a:t>alert dialogs in the bar</a:t>
            </a:r>
          </a:p>
          <a:p>
            <a:pPr lvl="2"/>
            <a:r>
              <a:rPr lang="en-US" dirty="0"/>
              <a:t>and a color picker code from a library.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753" y="1825625"/>
            <a:ext cx="2012493" cy="4351338"/>
          </a:xfrm>
        </p:spPr>
      </p:pic>
    </p:spTree>
    <p:extLst>
      <p:ext uri="{BB962C8B-B14F-4D97-AF65-F5344CB8AC3E}">
        <p14:creationId xmlns:p14="http://schemas.microsoft.com/office/powerpoint/2010/main" val="59487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Gesture Detector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we draw, where need to know how to get touch points.</a:t>
            </a:r>
          </a:p>
        </p:txBody>
      </p:sp>
    </p:spTree>
    <p:extLst>
      <p:ext uri="{BB962C8B-B14F-4D97-AF65-F5344CB8AC3E}">
        <p14:creationId xmlns:p14="http://schemas.microsoft.com/office/powerpoint/2010/main" val="402828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detector will let you capture all kinds of "gestures" from a tap, long press, down, move, up, etc.  </a:t>
            </a:r>
          </a:p>
          <a:p>
            <a:pPr lvl="1"/>
            <a:r>
              <a:rPr lang="en-US" dirty="0"/>
              <a:t>We are only going to focus on the 3 we need today, where the use </a:t>
            </a:r>
            <a:r>
              <a:rPr lang="en-US" dirty="0" err="1"/>
              <a:t>touchs</a:t>
            </a:r>
            <a:r>
              <a:rPr lang="en-US" dirty="0"/>
              <a:t> the screen, moves their finger, and the lifts their finger.</a:t>
            </a:r>
          </a:p>
          <a:p>
            <a:pPr lvl="2"/>
            <a:r>
              <a:rPr lang="en-US" dirty="0"/>
              <a:t>onPanStart, </a:t>
            </a:r>
            <a:r>
              <a:rPr lang="en-US" dirty="0" err="1"/>
              <a:t>onPanUpdate</a:t>
            </a:r>
            <a:r>
              <a:rPr lang="en-US" dirty="0"/>
              <a:t>, </a:t>
            </a:r>
            <a:r>
              <a:rPr lang="en-US" dirty="0" err="1"/>
              <a:t>onPanEnd</a:t>
            </a:r>
            <a:r>
              <a:rPr lang="en-US" dirty="0"/>
              <a:t>   </a:t>
            </a:r>
          </a:p>
          <a:p>
            <a:pPr lvl="2"/>
            <a:r>
              <a:rPr lang="en-US" dirty="0">
                <a:hlinkClick r:id="rId2"/>
              </a:rPr>
              <a:t>https://api.flutter.dev/flutter/widgets/GestureDetector-class.html</a:t>
            </a:r>
            <a:r>
              <a:rPr lang="en-US" dirty="0"/>
              <a:t> </a:t>
            </a:r>
          </a:p>
          <a:p>
            <a:r>
              <a:rPr lang="en-US" dirty="0"/>
              <a:t>You wrap a </a:t>
            </a:r>
            <a:r>
              <a:rPr lang="en-US" dirty="0" err="1"/>
              <a:t>GestureDetector</a:t>
            </a:r>
            <a:r>
              <a:rPr lang="en-US" dirty="0"/>
              <a:t> around a widget that you want to detect.</a:t>
            </a:r>
          </a:p>
          <a:p>
            <a:pPr lvl="1"/>
            <a:r>
              <a:rPr lang="en-US" dirty="0"/>
              <a:t>in our case, a </a:t>
            </a:r>
            <a:r>
              <a:rPr lang="en-US" dirty="0" err="1"/>
              <a:t>customPaint</a:t>
            </a:r>
            <a:r>
              <a:rPr lang="en-US" dirty="0"/>
              <a:t> widget (explained next section).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0783" y="6400799"/>
            <a:ext cx="8796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https://www.youtube.com/watch?v=WhVXkCFPmK4</a:t>
            </a:r>
            <a:r>
              <a:rPr lang="en-US" dirty="0"/>
              <a:t> </a:t>
            </a:r>
            <a:r>
              <a:rPr lang="en-US" dirty="0" err="1"/>
              <a:t>GestureDetector</a:t>
            </a:r>
            <a:r>
              <a:rPr lang="en-US" dirty="0"/>
              <a:t> (Widget of the Week)</a:t>
            </a:r>
          </a:p>
        </p:txBody>
      </p:sp>
    </p:spTree>
    <p:extLst>
      <p:ext uri="{BB962C8B-B14F-4D97-AF65-F5344CB8AC3E}">
        <p14:creationId xmlns:p14="http://schemas.microsoft.com/office/powerpoint/2010/main" val="47328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299" y="1825624"/>
            <a:ext cx="6021420" cy="4584903"/>
          </a:xfrm>
        </p:spPr>
        <p:txBody>
          <a:bodyPr>
            <a:normAutofit/>
          </a:bodyPr>
          <a:lstStyle/>
          <a:p>
            <a:r>
              <a:rPr lang="en-US" dirty="0"/>
              <a:t>For each of the three methods</a:t>
            </a:r>
          </a:p>
          <a:p>
            <a:pPr lvl="1"/>
            <a:r>
              <a:rPr lang="en-US" dirty="0"/>
              <a:t>we get a "details" object.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DragStartDetails</a:t>
            </a:r>
            <a:r>
              <a:rPr lang="en-US" dirty="0"/>
              <a:t> details);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DragEndDetails</a:t>
            </a:r>
            <a:r>
              <a:rPr lang="en-US" dirty="0"/>
              <a:t> details);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DragUpdateDetails</a:t>
            </a:r>
            <a:r>
              <a:rPr lang="en-US" dirty="0"/>
              <a:t> details);</a:t>
            </a:r>
          </a:p>
          <a:p>
            <a:pPr lvl="1"/>
            <a:r>
              <a:rPr lang="en-US" dirty="0"/>
              <a:t>it provides information</a:t>
            </a:r>
          </a:p>
          <a:p>
            <a:pPr lvl="2"/>
            <a:r>
              <a:rPr lang="en-US" dirty="0" err="1"/>
              <a:t>globalPosition</a:t>
            </a:r>
            <a:r>
              <a:rPr lang="en-US" dirty="0"/>
              <a:t>  offset object, which has x and y for the whole screen</a:t>
            </a:r>
          </a:p>
          <a:p>
            <a:pPr lvl="2"/>
            <a:r>
              <a:rPr lang="en-US" dirty="0" err="1"/>
              <a:t>localPosotion</a:t>
            </a:r>
            <a:r>
              <a:rPr lang="en-US" dirty="0"/>
              <a:t>  offset object, which has x and y for inside the widget we are looking at.</a:t>
            </a:r>
          </a:p>
          <a:p>
            <a:pPr lvl="2"/>
            <a:r>
              <a:rPr lang="en-US" dirty="0"/>
              <a:t>a timestamp duration if you need</a:t>
            </a:r>
          </a:p>
          <a:p>
            <a:pPr lvl="2"/>
            <a:r>
              <a:rPr lang="en-US" dirty="0"/>
              <a:t>Update also includes a delta offset how move it moved.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6860262" y="1671738"/>
            <a:ext cx="4493538" cy="4401205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body: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GestureDetector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onPanUpdate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//moved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onPanStart: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//</a:t>
            </a:r>
            <a:r>
              <a:rPr kumimoji="0" lang="en-US" altLang="en-US" sz="2000" b="0" i="0" u="none" strike="noStrike" cap="none" normalizeH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touch down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onPanEnd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//touch up.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child: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CustomPaint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size: </a:t>
            </a:r>
            <a:r>
              <a:rPr lang="en-US" altLang="en-US" sz="2000" dirty="0" err="1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Size.</a:t>
            </a:r>
            <a:r>
              <a:rPr lang="en-US" altLang="en-US" sz="2000" i="1" dirty="0" err="1">
                <a:solidFill>
                  <a:srgbClr val="9876A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infinite</a:t>
            </a:r>
            <a:r>
              <a:rPr lang="en-US" altLang="en-US" sz="2000" dirty="0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15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Offset information.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the Offset information for the </a:t>
            </a:r>
            <a:r>
              <a:rPr lang="en-US" dirty="0" err="1"/>
              <a:t>localposition</a:t>
            </a:r>
            <a:endParaRPr lang="en-US" dirty="0"/>
          </a:p>
          <a:p>
            <a:pPr lvl="1"/>
            <a:r>
              <a:rPr lang="en-US" dirty="0"/>
              <a:t>start those points in a list.</a:t>
            </a:r>
          </a:p>
          <a:p>
            <a:pPr lvl="2"/>
            <a:r>
              <a:rPr lang="en-US" dirty="0"/>
              <a:t>Flutter doesn't have a simple to draw on an image and then display it, like the  android draw demo (that I could find).  </a:t>
            </a:r>
          </a:p>
          <a:p>
            <a:pPr lvl="2"/>
            <a:r>
              <a:rPr lang="en-US" dirty="0"/>
              <a:t>we must draw everything every time the screen is redrawn</a:t>
            </a:r>
          </a:p>
          <a:p>
            <a:r>
              <a:rPr lang="en-US" dirty="0"/>
              <a:t>We have a list of </a:t>
            </a:r>
            <a:r>
              <a:rPr lang="en-US" dirty="0" err="1"/>
              <a:t>drawingPoints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List&lt;</a:t>
            </a:r>
            <a:r>
              <a:rPr lang="en-US" dirty="0" err="1"/>
              <a:t>DrawingPoints</a:t>
            </a:r>
            <a:r>
              <a:rPr lang="en-US" dirty="0"/>
              <a:t>&gt;  points = [];  </a:t>
            </a:r>
          </a:p>
          <a:p>
            <a:r>
              <a:rPr lang="en-US" dirty="0" err="1"/>
              <a:t>DrawingPoints</a:t>
            </a:r>
            <a:r>
              <a:rPr lang="en-US" dirty="0"/>
              <a:t> will hold an offset and a paint object.</a:t>
            </a:r>
          </a:p>
        </p:txBody>
      </p:sp>
    </p:spTree>
    <p:extLst>
      <p:ext uri="{BB962C8B-B14F-4D97-AF65-F5344CB8AC3E}">
        <p14:creationId xmlns:p14="http://schemas.microsoft.com/office/powerpoint/2010/main" val="22916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r>
              <a:rPr lang="en-US" dirty="0"/>
              <a:t>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For each one, we need to store information</a:t>
            </a:r>
          </a:p>
          <a:p>
            <a:r>
              <a:rPr lang="en-US" dirty="0"/>
              <a:t>the position (</a:t>
            </a:r>
            <a:r>
              <a:rPr lang="en-US" dirty="0" err="1"/>
              <a:t>ie</a:t>
            </a:r>
            <a:r>
              <a:rPr lang="en-US" dirty="0"/>
              <a:t> offset) </a:t>
            </a:r>
          </a:p>
          <a:p>
            <a:r>
              <a:rPr lang="en-US" dirty="0"/>
              <a:t>paint object to draw with</a:t>
            </a:r>
          </a:p>
          <a:p>
            <a:endParaRPr lang="en-US" dirty="0"/>
          </a:p>
          <a:p>
            <a:r>
              <a:rPr lang="en-US" dirty="0"/>
              <a:t>It's wrapped in a </a:t>
            </a:r>
            <a:r>
              <a:rPr lang="en-US" dirty="0" err="1"/>
              <a:t>setState</a:t>
            </a:r>
            <a:r>
              <a:rPr lang="en-US" dirty="0"/>
              <a:t>, so it so the </a:t>
            </a:r>
            <a:r>
              <a:rPr lang="en-US" dirty="0" err="1"/>
              <a:t>CustomPainter</a:t>
            </a:r>
            <a:r>
              <a:rPr lang="en-US" dirty="0"/>
              <a:t> will get called and draw the new points.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7170C5C8-0A09-7E2D-306B-8777ED25477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32475" y="678283"/>
            <a:ext cx="5534629" cy="5814592"/>
          </a:xfrm>
        </p:spPr>
      </p:pic>
    </p:spTree>
    <p:extLst>
      <p:ext uri="{BB962C8B-B14F-4D97-AF65-F5344CB8AC3E}">
        <p14:creationId xmlns:p14="http://schemas.microsoft.com/office/powerpoint/2010/main" val="405916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</a:t>
            </a:r>
            <a:r>
              <a:rPr lang="en-US" dirty="0"/>
              <a:t> class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Paint objects too.</a:t>
            </a:r>
          </a:p>
        </p:txBody>
      </p:sp>
    </p:spTree>
    <p:extLst>
      <p:ext uri="{BB962C8B-B14F-4D97-AF65-F5344CB8AC3E}">
        <p14:creationId xmlns:p14="http://schemas.microsoft.com/office/powerpoint/2010/main" val="2982703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</a:t>
            </a:r>
            <a:r>
              <a:rPr lang="en-US" dirty="0"/>
              <a:t> widget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widget that provides a canvas on which to draw during the paint phase.</a:t>
            </a:r>
          </a:p>
          <a:p>
            <a:r>
              <a:rPr lang="en-US" dirty="0"/>
              <a:t>It takes a painter: </a:t>
            </a:r>
            <a:r>
              <a:rPr lang="en-US" dirty="0" err="1"/>
              <a:t>CustomPainter</a:t>
            </a:r>
            <a:r>
              <a:rPr lang="en-US" dirty="0"/>
              <a:t> method</a:t>
            </a:r>
          </a:p>
          <a:p>
            <a:pPr lvl="1"/>
            <a:r>
              <a:rPr lang="en-US" dirty="0"/>
              <a:t>you will likely need a size:    (for us, whole screen.</a:t>
            </a:r>
          </a:p>
          <a:p>
            <a:pPr lvl="1"/>
            <a:r>
              <a:rPr lang="en-US" dirty="0"/>
              <a:t>You could even include a child:  where the widgets would be the foreground and the </a:t>
            </a:r>
            <a:r>
              <a:rPr lang="en-US" dirty="0" err="1"/>
              <a:t>CustomPainter</a:t>
            </a:r>
            <a:r>
              <a:rPr lang="en-US" dirty="0"/>
              <a:t> draws a background.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31521" y="4775701"/>
            <a:ext cx="8015594" cy="132343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child: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CustomPaint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size: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Size.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infinite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painter: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DrawingPainter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8877" y="6488668"/>
            <a:ext cx="810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https://www.youtube.com/watch?v=kp14Y4uHpHs</a:t>
            </a:r>
            <a:r>
              <a:rPr lang="en-US" dirty="0"/>
              <a:t> </a:t>
            </a:r>
            <a:r>
              <a:rPr lang="en-US" dirty="0" err="1"/>
              <a:t>CustomPaint</a:t>
            </a:r>
            <a:r>
              <a:rPr lang="en-US" dirty="0"/>
              <a:t> Widget of the week</a:t>
            </a:r>
          </a:p>
        </p:txBody>
      </p:sp>
    </p:spTree>
    <p:extLst>
      <p:ext uri="{BB962C8B-B14F-4D97-AF65-F5344CB8AC3E}">
        <p14:creationId xmlns:p14="http://schemas.microsoft.com/office/powerpoint/2010/main" val="371880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8967</TotalTime>
  <Words>1392</Words>
  <Application>Microsoft Office PowerPoint</Application>
  <PresentationFormat>Widescreen</PresentationFormat>
  <Paragraphs>135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Tahoma</vt:lpstr>
      <vt:lpstr>Office Theme</vt:lpstr>
      <vt:lpstr>Cosc 4735</vt:lpstr>
      <vt:lpstr>Draw Demo example.</vt:lpstr>
      <vt:lpstr>Gesture Detector</vt:lpstr>
      <vt:lpstr>GuestureDetector</vt:lpstr>
      <vt:lpstr>GuestureDetector (2)</vt:lpstr>
      <vt:lpstr>Offset information.</vt:lpstr>
      <vt:lpstr>GuestureDetector (3)</vt:lpstr>
      <vt:lpstr>CustomPaint class</vt:lpstr>
      <vt:lpstr>CustomPaint widget</vt:lpstr>
      <vt:lpstr>CustomPainter class.</vt:lpstr>
      <vt:lpstr>Canvas object</vt:lpstr>
      <vt:lpstr>Paint object</vt:lpstr>
      <vt:lpstr>Now we can draw</vt:lpstr>
      <vt:lpstr>last note</vt:lpstr>
      <vt:lpstr>The rest</vt:lpstr>
      <vt:lpstr>draw demo code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51</cp:revision>
  <dcterms:created xsi:type="dcterms:W3CDTF">2020-04-21T15:21:35Z</dcterms:created>
  <dcterms:modified xsi:type="dcterms:W3CDTF">2026-03-25T16:44:44Z</dcterms:modified>
</cp:coreProperties>
</file>